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X9gcIZuvHP4huDsWtP3hqSZg2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3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Members section, list all members in the workspace along with their permission on roles.</a:t>
            </a:r>
            <a:endParaRPr dirty="0"/>
          </a:p>
        </p:txBody>
      </p:sp>
      <p:sp>
        <p:nvSpPr>
          <p:cNvPr id="325" name="Google Shape;32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4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Upgrade section, list all available billing plans that the workspace can upgrade to.</a:t>
            </a:r>
            <a:endParaRPr dirty="0"/>
          </a:p>
        </p:txBody>
      </p:sp>
      <p:sp>
        <p:nvSpPr>
          <p:cNvPr id="495" name="Google Shape;495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buAutoNum type="arabicPeriod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Home Page Home Page on the Boards tab → Recently viewed section, list all boards that the user has accessed recently.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Boards tab → Your Workspaces section, list all workspaces that the current user is a member of.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Boards tab → Workspace item → Boards button, list all boards  that the current user is a member of belonging to a specific workspace.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Header (top right corner), query boards have name that contains the keyword 'ab’</a:t>
            </a:r>
          </a:p>
          <a:p>
            <a:pPr marL="571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Header (top right corner), show the total number of unread notifications of the user.</a:t>
            </a:r>
            <a:endParaRPr lang="en-US" sz="1800" dirty="0"/>
          </a:p>
          <a:p>
            <a:pPr marL="571500" indent="-342900">
              <a:buAutoNum type="arabicPeriod"/>
            </a:pPr>
            <a:endParaRPr lang="en-US" sz="18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6f876ad1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6f876ad1a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g36f876ad1a4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Templates tab → Main area, list all available public or user-created templates.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Templates tab → Sidebar, list all template categories available for filtering.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Templates tab, query templates have title that contains the keyword 'da' 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1" name="Google Shape;96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11d298e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11d298ec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711d298ec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3.jp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3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10" name="Google Shape;31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g36f876ad1a4_0_0"/>
          <p:cNvSpPr txBox="1"/>
          <p:nvPr/>
        </p:nvSpPr>
        <p:spPr>
          <a:xfrm>
            <a:off x="3451900" y="14465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UserBoardRecentlyView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13" name="Google Shape;313;g36f876ad1a4_0_0"/>
          <p:cNvCxnSpPr>
            <a:stCxn id="312" idx="1"/>
            <a:endCxn id="311" idx="3"/>
          </p:cNvCxnSpPr>
          <p:nvPr/>
        </p:nvCxnSpPr>
        <p:spPr>
          <a:xfrm flipH="1">
            <a:off x="3094900" y="1677375"/>
            <a:ext cx="357000" cy="1205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20" name="Google Shape;32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21" name="Google Shape;32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273625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29" name="Google Shape;329;g370f527ffbd_1_12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0" name="Google Shape;330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1" name="Google Shape;331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33" name="Google Shape;333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324" y="95132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35" name="Google Shape;335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6" name="Google Shape;336;g370f527ffbd_1_12"/>
          <p:cNvCxnSpPr>
            <a:endCxn id="334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40" name="Google Shape;340;g370f527ffbd_1_12"/>
          <p:cNvCxnSpPr>
            <a:endCxn id="339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48" name="Google Shape;348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9" name="Google Shape;349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51" name="Google Shape;351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52" name="Google Shape;352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53" name="Google Shape;353;g3711d298ec9_0_119"/>
          <p:cNvCxnSpPr>
            <a:endCxn id="351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" name="Google Shape;354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55" name="Google Shape;355;g3711d298ec9_0_119"/>
          <p:cNvCxnSpPr>
            <a:stCxn id="354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" name="Google Shape;356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3" name="Google Shape;363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64" name="Google Shape;364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6" name="Google Shape;366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7" name="Google Shape;367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8" name="Google Shape;368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9" name="Google Shape;369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1" name="Google Shape;371;g370f527ffbd_3_36"/>
          <p:cNvCxnSpPr>
            <a:stCxn id="366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80" name="Google Shape;380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81" name="Google Shape;381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83" name="Google Shape;383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4" name="Google Shape;384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6" name="Google Shape;386;g370f527ffbd_3_46"/>
          <p:cNvCxnSpPr>
            <a:stCxn id="385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8" name="Google Shape;388;g370f527ffbd_3_46"/>
          <p:cNvCxnSpPr>
            <a:stCxn id="387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95" name="Google Shape;395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403" name="Google Shape;403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04" name="Google Shape;404;g370f527ffbd_1_42"/>
          <p:cNvCxnSpPr>
            <a:endCxn id="403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5" name="Google Shape;405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6" name="Google Shape;406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7" name="Google Shape;407;g370f527ffbd_1_42"/>
          <p:cNvCxnSpPr>
            <a:stCxn id="406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409" name="Google Shape;409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1" name="Google Shape;411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2" name="Google Shape;412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3" name="Google Shape;413;g370f527ffbd_1_42"/>
          <p:cNvCxnSpPr>
            <a:endCxn id="411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g370f527ffbd_1_42"/>
          <p:cNvCxnSpPr>
            <a:endCxn id="412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22" name="Google Shape;422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3" name="Google Shape;423;g3711d298ec9_0_143"/>
          <p:cNvCxnSpPr>
            <a:stCxn id="424" idx="3"/>
            <a:endCxn id="422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6" name="Google Shape;426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7" name="Google Shape;427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8" name="Google Shape;428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4" name="Google Shape;424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29" name="Google Shape;429;g3711d298ec9_0_143"/>
          <p:cNvCxnSpPr>
            <a:stCxn id="427" idx="1"/>
            <a:endCxn id="428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g3711d298ec9_0_143"/>
          <p:cNvCxnSpPr>
            <a:stCxn id="426" idx="1"/>
            <a:endCxn id="425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38" name="Google Shape;438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39" name="Google Shape;439;g3711d298ec9_1_52"/>
          <p:cNvCxnSpPr>
            <a:stCxn id="440" idx="1"/>
            <a:endCxn id="438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441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42" name="Google Shape;442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3" name="Google Shape;443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4" name="Google Shape;444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40" name="Google Shape;440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45" name="Google Shape;445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g3711d298ec9_1_52"/>
          <p:cNvCxnSpPr>
            <a:endCxn id="441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0" name="Google Shape;460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61" name="Google Shape;461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3" name="Google Shape;463;g3711d298ec9_1_0"/>
          <p:cNvCxnSpPr>
            <a:stCxn id="464" idx="3"/>
            <a:endCxn id="462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72" name="Google Shape;472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3" name="Google Shape;473;g3711d298ec9_0_60"/>
          <p:cNvCxnSpPr>
            <a:stCxn id="474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6" name="Google Shape;476;g3711d298ec9_0_60"/>
          <p:cNvCxnSpPr>
            <a:stCxn id="475" idx="3"/>
            <a:endCxn id="472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9" name="Google Shape;479;g3711d298ec9_0_60"/>
          <p:cNvCxnSpPr>
            <a:endCxn id="477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81" name="Google Shape;481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82" name="Google Shape;482;g3711d298ec9_0_60"/>
          <p:cNvCxnSpPr>
            <a:stCxn id="480" idx="0"/>
            <a:endCxn id="481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90" name="Google Shape;490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91" name="Google Shape;491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00" name="Google Shape;500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1" name="Google Shape;501;g370f527ffbd_1_54"/>
          <p:cNvCxnSpPr>
            <a:endCxn id="500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10" name="Google Shape;510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1" name="Google Shape;511;g3711d298ec9_0_43"/>
          <p:cNvCxnSpPr>
            <a:endCxn id="510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13" name="Google Shape;513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14" name="Google Shape;514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15" name="Google Shape;515;g3711d298ec9_0_43"/>
          <p:cNvCxnSpPr>
            <a:stCxn id="514" idx="3"/>
            <a:endCxn id="513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2" name="Google Shape;522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4" name="Google Shape;524;g37121c272f6_0_29"/>
          <p:cNvCxnSpPr>
            <a:endCxn id="525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2" name="Google Shape;532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4" name="Google Shape;534;g37121c272f6_0_0"/>
          <p:cNvCxnSpPr>
            <a:endCxn id="533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6" name="Google Shape;536;g37121c272f6_0_0"/>
          <p:cNvCxnSpPr>
            <a:endCxn id="537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8" name="Google Shape;538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9" name="Google Shape;539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40" name="Google Shape;540;g37121c272f6_0_0"/>
          <p:cNvCxnSpPr>
            <a:stCxn id="539" idx="3"/>
            <a:endCxn id="538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48" name="Google Shape;548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BillingContact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50" name="Google Shape;550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51" name="Google Shape;551;g37121c272f6_0_18"/>
          <p:cNvCxnSpPr>
            <a:stCxn id="549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58" name="Google Shape;558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65" name="Google Shape;565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66" name="Google Shape;566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68" name="Google Shape;568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77" name="Google Shape;577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8" name="Google Shape;578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9" name="Google Shape;579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80" name="Google Shape;580;g3711d298ec9_0_0"/>
          <p:cNvCxnSpPr>
            <a:stCxn id="577" idx="1"/>
            <a:endCxn id="579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1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82" name="Google Shape;582;g3711d298ec9_0_0"/>
          <p:cNvCxnSpPr>
            <a:stCxn id="578" idx="0"/>
            <a:endCxn id="581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89" name="Google Shape;589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0" name="Google Shape;590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3" name="Google Shape;593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4" name="Google Shape;594;g36f5cd5a2ba_0_30"/>
          <p:cNvCxnSpPr>
            <a:endCxn id="592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6" name="Google Shape;596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6f5cd5a2ba_0_30"/>
          <p:cNvCxnSpPr>
            <a:endCxn id="597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0" name="Google Shape;610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17" name="Google Shape;617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18" name="Google Shape;618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0" name="Google Shape;620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1" name="Google Shape;621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2" name="Google Shape;622;g36f5cd5a2ba_2_13"/>
          <p:cNvCxnSpPr>
            <a:stCxn id="620" idx="1"/>
            <a:endCxn id="621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4" name="Google Shape;624;g36f5cd5a2ba_2_13"/>
          <p:cNvCxnSpPr>
            <a:stCxn id="620" idx="1"/>
            <a:endCxn id="623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6" name="Google Shape;626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7" name="Google Shape;627;g36f5cd5a2ba_2_13"/>
          <p:cNvCxnSpPr>
            <a:stCxn id="619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35" name="Google Shape;635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36" name="Google Shape;636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8" name="Google Shape;638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9" name="Google Shape;639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1" name="Google Shape;641;g36f5cd5a2ba_2_21"/>
          <p:cNvCxnSpPr>
            <a:endCxn id="642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3" name="Google Shape;643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4" name="Google Shape;644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5" name="Google Shape;645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6" name="Google Shape;646;g36f5cd5a2ba_2_21"/>
          <p:cNvCxnSpPr>
            <a:endCxn id="643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g36f5cd5a2ba_2_21"/>
          <p:cNvCxnSpPr>
            <a:endCxn id="644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1" name="Google Shape;651;g36f5cd5a2ba_2_21"/>
          <p:cNvCxnSpPr>
            <a:stCxn id="650" idx="3"/>
            <a:endCxn id="649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58" name="Google Shape;658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59" name="Google Shape;659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1" name="Google Shape;661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2" name="Google Shape;662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3" name="Google Shape;663;g370f527ffbd_3_63"/>
          <p:cNvCxnSpPr>
            <a:endCxn id="662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63"/>
          <p:cNvCxnSpPr>
            <a:stCxn id="664" idx="3"/>
            <a:endCxn id="660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72" name="Google Shape;672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73" name="Google Shape;673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75" name="Google Shape;675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76" name="Google Shape;676;g370f527ffbd_3_77"/>
          <p:cNvCxnSpPr>
            <a:stCxn id="674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8" name="Google Shape;678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9" name="Google Shape;679;g370f527ffbd_3_77"/>
          <p:cNvCxnSpPr>
            <a:endCxn id="677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1" name="Google Shape;681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2" name="Google Shape;682;g370f527ffbd_3_77"/>
          <p:cNvCxnSpPr>
            <a:stCxn id="681" idx="3"/>
            <a:endCxn id="680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4" name="Google Shape;684;g370f527ffbd_3_77"/>
          <p:cNvCxnSpPr>
            <a:stCxn id="683" idx="3"/>
            <a:endCxn id="685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92" name="Google Shape;692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93" name="Google Shape;693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g36f5cd5a2ba_2_68"/>
          <p:cNvCxnSpPr>
            <a:endCxn id="696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97" name="Google Shape;697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98" name="Google Shape;698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99" name="Google Shape;699;g36f5cd5a2ba_2_68"/>
          <p:cNvCxnSpPr>
            <a:stCxn id="700" idx="1"/>
            <a:endCxn id="698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707" name="Google Shape;707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D7779-4B6B-8F8B-A2D6-010223E72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1098000"/>
            <a:ext cx="8708721" cy="6858000"/>
          </a:xfrm>
          <a:prstGeom prst="rect">
            <a:avLst/>
          </a:prstGeom>
        </p:spPr>
      </p:pic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25" name="Google Shape;225;g370fc456c4b_0_4"/>
          <p:cNvSpPr txBox="1"/>
          <p:nvPr/>
        </p:nvSpPr>
        <p:spPr>
          <a:xfrm>
            <a:off x="4890225" y="1560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Board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600170" y="4629600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Workspace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3123845" y="2258636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cxnSpLocks/>
            <a:stCxn id="225" idx="1"/>
          </p:cNvCxnSpPr>
          <p:nvPr/>
        </p:nvCxnSpPr>
        <p:spPr>
          <a:xfrm flipH="1">
            <a:off x="4073236" y="1779775"/>
            <a:ext cx="816989" cy="438217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cxnSpLocks/>
            <a:endCxn id="226" idx="2"/>
          </p:cNvCxnSpPr>
          <p:nvPr/>
        </p:nvCxnSpPr>
        <p:spPr>
          <a:xfrm flipH="1">
            <a:off x="1264070" y="4629600"/>
            <a:ext cx="1675179" cy="438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2939249" y="4283250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431999" y="3444184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flipH="1" flipV="1">
            <a:off x="1198049" y="3685984"/>
            <a:ext cx="66021" cy="943616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15" name="Google Shape;715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g36f5cd5a2ba_2_78"/>
          <p:cNvCxnSpPr>
            <a:stCxn id="717" idx="1"/>
            <a:endCxn id="718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7" name="Google Shape;717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8" name="Google Shape;718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0" name="Google Shape;720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21" name="Google Shape;721;g36f5cd5a2ba_2_78"/>
          <p:cNvCxnSpPr>
            <a:stCxn id="717" idx="1"/>
            <a:endCxn id="720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g36f5cd5a2ba_2_78"/>
          <p:cNvCxnSpPr>
            <a:stCxn id="719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Google Shape;723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4" name="Google Shape;724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25" name="Google Shape;725;g36f5cd5a2ba_2_78"/>
          <p:cNvCxnSpPr>
            <a:stCxn id="724" idx="1"/>
            <a:endCxn id="723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33" name="Google Shape;733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34" name="Google Shape;734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41" name="Google Shape;741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42" name="Google Shape;742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4" name="Google Shape;744;g36f5cd5a2ba_2_51"/>
          <p:cNvCxnSpPr>
            <a:endCxn id="745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5" name="Google Shape;745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6" name="Google Shape;746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47" name="Google Shape;747;g36f5cd5a2ba_2_51"/>
          <p:cNvCxnSpPr>
            <a:stCxn id="743" idx="1"/>
            <a:endCxn id="746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54" name="Google Shape;754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55" name="Google Shape;755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49" y="1273625"/>
            <a:ext cx="3597803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6f5cd5a2ba_2_59"/>
          <p:cNvSpPr txBox="1"/>
          <p:nvPr/>
        </p:nvSpPr>
        <p:spPr>
          <a:xfrm>
            <a:off x="3603750" y="16363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58" name="Google Shape;758;g36f5cd5a2ba_2_59"/>
          <p:cNvCxnSpPr>
            <a:endCxn id="759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9" name="Google Shape;759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0" name="Google Shape;760;g36f5cd5a2ba_2_59"/>
          <p:cNvSpPr/>
          <p:nvPr/>
        </p:nvSpPr>
        <p:spPr>
          <a:xfrm>
            <a:off x="5154200" y="2157425"/>
            <a:ext cx="3182700" cy="751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1" name="Google Shape;761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2" name="Google Shape;762;g36f5cd5a2ba_2_59"/>
          <p:cNvCxnSpPr>
            <a:stCxn id="760" idx="1"/>
          </p:cNvCxnSpPr>
          <p:nvPr/>
        </p:nvCxnSpPr>
        <p:spPr>
          <a:xfrm rot="10800000">
            <a:off x="4250600" y="1915325"/>
            <a:ext cx="903600" cy="617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36f876ad1a4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71" name="Google Shape;771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72" name="Google Shape;772;g36f876ad1a4_0_22"/>
          <p:cNvCxnSpPr>
            <a:endCxn id="773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Google Shape;773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74" name="Google Shape;774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75" name="Google Shape;775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76" name="Google Shape;776;g36f876ad1a4_0_22"/>
          <p:cNvCxnSpPr/>
          <p:nvPr/>
        </p:nvCxnSpPr>
        <p:spPr>
          <a:xfrm rot="10800000" flipH="1">
            <a:off x="8852675" y="1871125"/>
            <a:ext cx="709200" cy="1748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83" name="Google Shape;783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90" name="Google Shape;790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91" name="Google Shape;791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93" name="Google Shape;793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95" name="Google Shape;795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96" name="Google Shape;796;g36f5cd5a2ba_2_43"/>
          <p:cNvCxnSpPr>
            <a:endCxn id="797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g36f5cd5a2ba_2_43"/>
          <p:cNvCxnSpPr>
            <a:endCxn id="799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1" name="Google Shape;801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7" name="Google Shape;797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9" name="Google Shape;799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2" name="Google Shape;802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04" name="Google Shape;804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5" name="Google Shape;805;g36f5cd5a2ba_2_43"/>
          <p:cNvCxnSpPr>
            <a:endCxn id="804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7" name="Google Shape;807;g36f5cd5a2ba_2_43"/>
          <p:cNvCxnSpPr>
            <a:endCxn id="806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14" name="Google Shape;814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16" name="Google Shape;816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23" name="Google Shape;823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26" name="Google Shape;826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7" name="Google Shape;827;g3711d298ec9_0_170"/>
          <p:cNvCxnSpPr>
            <a:endCxn id="825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g3711d298ec9_0_170"/>
          <p:cNvCxnSpPr>
            <a:endCxn id="825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29" name="Google Shape;829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31" name="Google Shape;831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32" name="Google Shape;832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33" name="Google Shape;833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34" name="Google Shape;834;g3711d298ec9_0_170"/>
          <p:cNvCxnSpPr>
            <a:stCxn id="830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41" name="Google Shape;841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48" name="Google Shape;848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49" name="Google Shape;849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0" name="Google Shape;850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1" name="Google Shape;851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53" name="Google Shape;853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4" name="Google Shape;854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6" name="Google Shape;856;g370f527ffbd_3_7"/>
          <p:cNvCxnSpPr>
            <a:endCxn id="852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63" name="Google Shape;863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64" name="Google Shape;864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67" name="Google Shape;867;g36f5cd5a2ba_2_87"/>
          <p:cNvCxnSpPr>
            <a:stCxn id="866" idx="1"/>
            <a:endCxn id="865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74" name="Google Shape;874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76" name="Google Shape;876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83" name="Google Shape;883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5" name="Google Shape;885;g36f5cd5a2ba_2_115"/>
          <p:cNvCxnSpPr>
            <a:endCxn id="886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Google Shape;886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7" name="Google Shape;887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8" name="Google Shape;888;g36f5cd5a2ba_2_115"/>
          <p:cNvCxnSpPr>
            <a:endCxn id="887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90" name="Google Shape;890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92" name="Google Shape;892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93" name="Google Shape;893;g36f5cd5a2ba_2_115"/>
          <p:cNvCxnSpPr>
            <a:stCxn id="892" idx="1"/>
            <a:endCxn id="891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4" name="Google Shape;894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95" name="Google Shape;895;g36f5cd5a2ba_2_115"/>
          <p:cNvCxnSpPr>
            <a:stCxn id="892" idx="1"/>
            <a:endCxn id="894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902" name="Google Shape;902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904" name="Google Shape;904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12" name="Google Shape;912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13" name="Google Shape;913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14" name="Google Shape;914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27" name="Google Shape;927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34" name="Google Shape;934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6" name="Google Shape;936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7" name="Google Shape;937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38" name="Google Shape;938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39" name="Google Shape;939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41" name="Google Shape;941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42" name="Google Shape;942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43" name="Google Shape;943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44" name="Google Shape;944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5" name="Google Shape;945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46" name="Google Shape;946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47" name="Google Shape;947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48" name="Google Shape;948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9" name="Google Shape;949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50" name="Google Shape;950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1" name="Google Shape;951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53" name="Google Shape;953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54" name="Google Shape;954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" name="Google Shape;955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56" name="Google Shape;956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7" name="Google Shape;957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65" name="Google Shape;965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66" name="Google Shape;966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67" name="Google Shape;967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68" name="Google Shape;968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69" name="Google Shape;969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70" name="Google Shape;970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71" name="Google Shape;971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72" name="Google Shape;972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73" name="Google Shape;9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74" name="Google Shape;9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75" name="Google Shape;975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76" name="Google Shape;976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77" name="Google Shape;977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78" name="Google Shape;978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79" name="Google Shape;979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80" name="Google Shape;980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1" name="Google Shape;981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85" name="Google Shape;985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6" name="Google Shape;986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96" name="Google Shape;996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97" name="Google Shape;997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98" name="Google Shape;998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99" name="Google Shape;999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1000" name="Google Shape;1000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1001" name="Google Shape;1001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3" name="Google Shape;1003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5" name="Google Shape;1005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1008" name="Google Shape;1008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9" name="Google Shape;1009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12" name="Google Shape;1012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3" name="Google Shape;1013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21" name="Google Shape;1021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22" name="Google Shape;1022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25" name="Google Shape;1025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26" name="Google Shape;1026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28" name="Google Shape;1028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29" name="Google Shape;1029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0" name="Google Shape;1030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31" name="Google Shape;1031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34" name="Google Shape;1034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37" name="Google Shape;1037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40" name="Google Shape;104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2" name="Google Shape;1042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2" name="Google Shape;1052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53" name="Google Shape;1053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54" name="Google Shape;105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5" name="Google Shape;1055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6" name="Google Shape;1056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57" name="Google Shape;105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8" name="Google Shape;1058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59" name="Google Shape;1059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60" name="Google Shape;1060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1" name="Google Shape;1061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Google Shape;1063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66" name="Google Shape;1066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67" name="Google Shape;1067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68" name="Google Shape;1068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9" name="Google Shape;1069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0" name="Google Shape;1070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71" name="Google Shape;1071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72" name="Google Shape;1072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73" name="Google Shape;1073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5" name="Google Shape;1075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6" name="Google Shape;1076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7" name="Google Shape;1077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9" name="Google Shape;1079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86" name="Google Shape;1086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87" name="Google Shape;1087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88" name="Google Shape;1088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9" name="Google Shape;1089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90" name="Google Shape;1090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91" name="Google Shape;1091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94" name="Google Shape;1094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97" name="Google Shape;109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" name="Google Shape;1098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99" name="Google Shape;1099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100" name="Google Shape;1100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1" name="Google Shape;1101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102" name="Google Shape;1102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103" name="Google Shape;1103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4" name="Google Shape;1104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105" name="Google Shape;1105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106" name="Google Shape;1106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7" name="Google Shape;1107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108" name="Google Shape;1108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109" name="Google Shape;1109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10" name="Google Shape;1110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11" name="Google Shape;1111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2" name="Google Shape;1112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5" name="Google Shape;1115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16" name="Google Shape;1116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7" name="Google Shape;1117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9" name="Google Shape;1119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29" name="Google Shape;1129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36" name="Google Shape;1136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38" name="Google Shape;1138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9" name="Google Shape;1139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6" name="Google Shape;1146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47" name="Google Shape;1147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48" name="Google Shape;1148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9" name="Google Shape;114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3" name="Google Shape;115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4" name="Google Shape;1154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5" name="Google Shape;1155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6" name="Google Shape;1156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7" name="Google Shape;1157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58" name="Google Shape;1158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59" name="Google Shape;1159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0" name="Google Shape;1160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70" name="Google Shape;1170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72" name="Google Shape;1172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2" name="Google Shape;1182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83" name="Google Shape;1183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4" name="Google Shape;1184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85" name="Google Shape;1185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6" name="Google Shape;118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91" name="Google Shape;1191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2" name="Google Shape;1192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3" name="Google Shape;1193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94" name="Google Shape;1194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95" name="Google Shape;1195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96" name="Google Shape;1196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97" name="Google Shape;1197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98" name="Google Shape;119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9" name="Google Shape;119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00" name="Google Shape;1200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201" name="Google Shape;1201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2" name="Google Shape;1202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03" name="Google Shape;1203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204" name="Google Shape;1204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5" name="Google Shape;1205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06" name="Google Shape;1206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207" name="Google Shape;1207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208" name="Google Shape;120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9" name="Google Shape;120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10" name="Google Shape;1210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6" name="Google Shape;1226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27" name="Google Shape;1227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28" name="Google Shape;1228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31" name="Google Shape;1231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32" name="Google Shape;123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3" name="Google Shape;123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4" name="Google Shape;1234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35" name="Google Shape;1235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39" name="Google Shape;1239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40" name="Google Shape;1240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41" name="Google Shape;1241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42" name="Google Shape;1242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43" name="Google Shape;1243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48" name="Google Shape;1248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49" name="Google Shape;1249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50" name="Google Shape;1250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3711d298ec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88" y="935375"/>
            <a:ext cx="6407825" cy="54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711d298ec9_0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01" name="Google Shape;301;g3711d298ec9_0_20"/>
          <p:cNvSpPr txBox="1"/>
          <p:nvPr/>
        </p:nvSpPr>
        <p:spPr>
          <a:xfrm>
            <a:off x="2510075" y="2217950"/>
            <a:ext cx="2075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 Detail Information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02" name="Google Shape;302;g3711d298ec9_0_20"/>
          <p:cNvCxnSpPr>
            <a:stCxn id="303" idx="1"/>
            <a:endCxn id="301" idx="3"/>
          </p:cNvCxnSpPr>
          <p:nvPr/>
        </p:nvCxnSpPr>
        <p:spPr>
          <a:xfrm rot="10800000">
            <a:off x="4585200" y="2436975"/>
            <a:ext cx="281400" cy="45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g3711d298ec9_0_20"/>
          <p:cNvSpPr/>
          <p:nvPr/>
        </p:nvSpPr>
        <p:spPr>
          <a:xfrm>
            <a:off x="4866600" y="2279925"/>
            <a:ext cx="2459700" cy="12159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Microsoft Office PowerPoint</Application>
  <PresentationFormat>Widescreen</PresentationFormat>
  <Paragraphs>323</Paragraphs>
  <Slides>65</Slides>
  <Notes>65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Cascadia Mono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IN TRELLO SYSTEM</vt:lpstr>
      <vt:lpstr>CREATE WORKSPACE IN TRELLO SYSTEM</vt:lpstr>
      <vt:lpstr>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Dang Khoa Do</cp:lastModifiedBy>
  <cp:revision>1</cp:revision>
  <dcterms:created xsi:type="dcterms:W3CDTF">2025-07-10T03:51:23Z</dcterms:created>
  <dcterms:modified xsi:type="dcterms:W3CDTF">2025-07-24T22:14:01Z</dcterms:modified>
</cp:coreProperties>
</file>